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9753600" cy="7315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71731"/>
            <a:ext cx="9753600" cy="6537069"/>
          </a:xfrm>
          <a:custGeom>
            <a:avLst/>
            <a:gdLst/>
            <a:ahLst/>
            <a:cxnLst/>
            <a:rect r="r" b="b" t="t" l="l"/>
            <a:pathLst>
              <a:path h="6537069" w="9753600">
                <a:moveTo>
                  <a:pt x="0" y="0"/>
                </a:moveTo>
                <a:lnTo>
                  <a:pt x="9753600" y="0"/>
                </a:lnTo>
                <a:lnTo>
                  <a:pt x="9753600" y="6537069"/>
                </a:lnTo>
                <a:lnTo>
                  <a:pt x="0" y="6537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6" t="0" r="-266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25090"/>
            <a:ext cx="9753600" cy="5465020"/>
          </a:xfrm>
          <a:custGeom>
            <a:avLst/>
            <a:gdLst/>
            <a:ahLst/>
            <a:cxnLst/>
            <a:rect r="r" b="b" t="t" l="l"/>
            <a:pathLst>
              <a:path h="5465020" w="9753600">
                <a:moveTo>
                  <a:pt x="0" y="0"/>
                </a:moveTo>
                <a:lnTo>
                  <a:pt x="9753600" y="0"/>
                </a:lnTo>
                <a:lnTo>
                  <a:pt x="9753600" y="5465020"/>
                </a:lnTo>
                <a:lnTo>
                  <a:pt x="0" y="5465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84104"/>
            <a:ext cx="9753600" cy="5546991"/>
          </a:xfrm>
          <a:custGeom>
            <a:avLst/>
            <a:gdLst/>
            <a:ahLst/>
            <a:cxnLst/>
            <a:rect r="r" b="b" t="t" l="l"/>
            <a:pathLst>
              <a:path h="5546991" w="9753600">
                <a:moveTo>
                  <a:pt x="0" y="0"/>
                </a:moveTo>
                <a:lnTo>
                  <a:pt x="9753600" y="0"/>
                </a:lnTo>
                <a:lnTo>
                  <a:pt x="9753600" y="5546992"/>
                </a:lnTo>
                <a:lnTo>
                  <a:pt x="0" y="5546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944" y="343104"/>
            <a:ext cx="9848544" cy="6565696"/>
          </a:xfrm>
          <a:custGeom>
            <a:avLst/>
            <a:gdLst/>
            <a:ahLst/>
            <a:cxnLst/>
            <a:rect r="r" b="b" t="t" l="l"/>
            <a:pathLst>
              <a:path h="6565696" w="9848544">
                <a:moveTo>
                  <a:pt x="0" y="0"/>
                </a:moveTo>
                <a:lnTo>
                  <a:pt x="9848544" y="0"/>
                </a:lnTo>
                <a:lnTo>
                  <a:pt x="9848544" y="6565696"/>
                </a:lnTo>
                <a:lnTo>
                  <a:pt x="0" y="6565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6400"/>
            <a:ext cx="9753600" cy="6502400"/>
          </a:xfrm>
          <a:custGeom>
            <a:avLst/>
            <a:gdLst/>
            <a:ahLst/>
            <a:cxnLst/>
            <a:rect r="r" b="b" t="t" l="l"/>
            <a:pathLst>
              <a:path h="6502400" w="9753600">
                <a:moveTo>
                  <a:pt x="0" y="0"/>
                </a:moveTo>
                <a:lnTo>
                  <a:pt x="9753600" y="0"/>
                </a:lnTo>
                <a:lnTo>
                  <a:pt x="9753600" y="6502400"/>
                </a:lnTo>
                <a:lnTo>
                  <a:pt x="0" y="650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DAG07oBi9Ck</dc:identifier>
  <dcterms:modified xsi:type="dcterms:W3CDTF">2011-08-01T06:04:30Z</dcterms:modified>
  <cp:revision>1</cp:revision>
  <dc:title>NASA Space Apps Challenge</dc:title>
</cp:coreProperties>
</file>